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7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97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11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29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54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69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9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1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06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77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30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8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98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41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01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25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7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20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21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0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3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62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027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3</cp:revision>
  <dcterms:created xsi:type="dcterms:W3CDTF">2015-02-21T08:42:10Z</dcterms:created>
  <dcterms:modified xsi:type="dcterms:W3CDTF">2015-02-21T20:01:20Z</dcterms:modified>
</cp:coreProperties>
</file>